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10287000" cx="18288000"/>
  <p:notesSz cx="6858000" cy="9144000"/>
  <p:embeddedFontLst>
    <p:embeddedFont>
      <p:font typeface="Playfair Display"/>
      <p:bold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.fntdata"/><Relationship Id="rId14" Type="http://schemas.openxmlformats.org/officeDocument/2006/relationships/slide" Target="slides/slide9.xml"/><Relationship Id="rId17" Type="http://customschemas.google.com/relationships/presentationmetadata" Target="metadata"/><Relationship Id="rId16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1.gif"/><Relationship Id="rId7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8AD8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rect b="b" l="l" r="r" t="t"/>
            <a:pathLst>
              <a:path extrusionOk="0" h="1636090" w="1870386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-2126" l="-3381" r="-3380" t="0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rect b="b" l="l" r="r" t="t"/>
            <a:pathLst>
              <a:path extrusionOk="0" h="1720114" w="4256942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25756" l="0" r="0" t="-124432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rect b="b" l="l" r="r" t="t"/>
            <a:pathLst>
              <a:path extrusionOk="0" h="4386202" w="4084712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3661" r="-3715" t="0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605" u="none" cap="none" strike="noStrik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b="0" i="0" lang="en-US" sz="9605" u="none" cap="none" strike="noStrik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7326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98" u="none" cap="none" strike="noStrike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Team Name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33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/>
          </a:p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33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33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5203336" y="3314696"/>
            <a:ext cx="8050345" cy="600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23" u="none" cap="none" strike="noStrik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Add the problem statement here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4AAD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15516" y="2239919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/>
          </a:p>
        </p:txBody>
      </p:sp>
      <p:sp>
        <p:nvSpPr>
          <p:cNvPr id="109" name="Google Shape;109;p3"/>
          <p:cNvSpPr txBox="1"/>
          <p:nvPr/>
        </p:nvSpPr>
        <p:spPr>
          <a:xfrm>
            <a:off x="6422289" y="3655054"/>
            <a:ext cx="5917239" cy="601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20" u="none" cap="none" strike="noStrik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Enter your points here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815516" y="4337732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32017" y="201274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/>
          </a:p>
        </p:txBody>
      </p:sp>
      <p:sp>
        <p:nvSpPr>
          <p:cNvPr id="126" name="Google Shape;126;p5"/>
          <p:cNvSpPr txBox="1"/>
          <p:nvPr/>
        </p:nvSpPr>
        <p:spPr>
          <a:xfrm>
            <a:off x="6938888" y="3522474"/>
            <a:ext cx="4884042" cy="601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20" u="none" cap="none" strike="noStrik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Explainer text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832017" y="204622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351817" y="1934174"/>
            <a:ext cx="12058184" cy="8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81375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NAME </a:t>
            </a:r>
            <a:endParaRPr/>
          </a:p>
        </p:txBody>
      </p:sp>
      <p:sp>
        <p:nvSpPr>
          <p:cNvPr id="150" name="Google Shape;150;p8"/>
          <p:cNvSpPr txBox="1"/>
          <p:nvPr/>
        </p:nvSpPr>
        <p:spPr>
          <a:xfrm>
            <a:off x="3131159" y="3021928"/>
            <a:ext cx="12499499" cy="601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20" u="none" cap="none" strike="noStrik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 of team members and their contact details 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9014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